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o-RO" sz="5400" dirty="0" smtClean="0">
                <a:latin typeface="Times New Roman" pitchFamily="18" charset="0"/>
                <a:cs typeface="Times New Roman" pitchFamily="18" charset="0"/>
              </a:rPr>
              <a:t>Colecția mea de instrumente muzicale</a:t>
            </a:r>
            <a:endParaRPr lang="ro-RO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050" name="Picture 2" descr="http://www.senia.ro/pics/products/800_800/H01WSH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387424"/>
            <a:ext cx="7620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6386" name="Picture 2" descr="http://storage0.dms.mpinteractiv.ro/media/401/321/5109/12437884/1/vioa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908720"/>
            <a:ext cx="9048750" cy="527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7410" name="Picture 2" descr="http://www.artandcraft.ro/media/catalog/product/cache/2/image/9df78eab33525d08d6e5fb8d27136e95/0/1/01_2_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54461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8434" name="Picture 2" descr="http://artscenter.ro/wp-content/uploads/2014/11/vector-de-saxofon_643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596265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19458" name="Picture 2" descr="http://www.vmusic.com.uy/image/data/Vientos/Yamaha/Trompeta%20Yamaha%20Ytr-1335%20WbII/trompeta-yamaha-ytr-1335-wbii_MLU-F-3982495656_032013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347843" cy="632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482" name="Picture 2" descr="http://www.canal3.md/media/2015/09/clopot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80728"/>
            <a:ext cx="50387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Verificare:</a:t>
            </a:r>
            <a:endParaRPr lang="ro-RO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Chitară</a:t>
            </a:r>
          </a:p>
          <a:p>
            <a:r>
              <a:rPr lang="ro-RO" dirty="0" smtClean="0"/>
              <a:t>Vioară</a:t>
            </a:r>
          </a:p>
          <a:p>
            <a:r>
              <a:rPr lang="ro-RO" dirty="0" smtClean="0"/>
              <a:t>Fluier</a:t>
            </a:r>
          </a:p>
          <a:p>
            <a:r>
              <a:rPr lang="ro-RO" dirty="0" smtClean="0"/>
              <a:t>Saxofon</a:t>
            </a:r>
          </a:p>
          <a:p>
            <a:r>
              <a:rPr lang="ro-RO" dirty="0" smtClean="0"/>
              <a:t>Trompetă</a:t>
            </a:r>
          </a:p>
          <a:p>
            <a:r>
              <a:rPr lang="ro-RO" dirty="0" smtClean="0"/>
              <a:t>Clopot</a:t>
            </a:r>
          </a:p>
          <a:p>
            <a:endParaRPr lang="ro-RO" dirty="0" smtClean="0"/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680520"/>
          </a:xfrm>
        </p:spPr>
        <p:txBody>
          <a:bodyPr>
            <a:normAutofit/>
          </a:bodyPr>
          <a:lstStyle/>
          <a:p>
            <a:r>
              <a:rPr lang="ro-RO" sz="4800" dirty="0" smtClean="0"/>
              <a:t>Vă mulțumesc și vă urez să aveți o zi frumoasă cu zîmbete, voie bună și noi cunoștințe!</a:t>
            </a:r>
            <a:endParaRPr lang="ro-RO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Colecția mea de instrumente muzicale</vt:lpstr>
      <vt:lpstr>Слайд 2</vt:lpstr>
      <vt:lpstr>Слайд 3</vt:lpstr>
      <vt:lpstr>Слайд 4</vt:lpstr>
      <vt:lpstr>Слайд 5</vt:lpstr>
      <vt:lpstr>Слайд 6</vt:lpstr>
      <vt:lpstr>Слайд 7</vt:lpstr>
      <vt:lpstr>Verificare:</vt:lpstr>
      <vt:lpstr>Vă mulțumesc și vă urez să aveți o zi frumoasă cu zîmbete, voie bună și noi cunoștințe!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Colecția mea de instrumente muzicale</dc:title>
  <dc:creator>Dana</dc:creator>
  <cp:lastModifiedBy>Dana</cp:lastModifiedBy>
  <cp:revision>2</cp:revision>
  <dcterms:created xsi:type="dcterms:W3CDTF">2016-04-12T21:31:40Z</dcterms:created>
  <dcterms:modified xsi:type="dcterms:W3CDTF">2016-04-12T21:43:32Z</dcterms:modified>
</cp:coreProperties>
</file>