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Рисунок 3" descr="482670_priroda_gory_xizhina-v-gorax_1920x1200_www.GdeFon.ru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0648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 smtClean="0">
                <a:solidFill>
                  <a:srgbClr val="FFFF00"/>
                </a:solidFill>
              </a:rPr>
              <a:t>/: Dă-i povara ta lui Isus</a:t>
            </a:r>
            <a:br>
              <a:rPr lang="it-IT" sz="8800" dirty="0" smtClean="0">
                <a:solidFill>
                  <a:srgbClr val="FFFF00"/>
                </a:solidFill>
              </a:rPr>
            </a:br>
            <a:r>
              <a:rPr lang="it-IT" sz="8800" dirty="0" smtClean="0">
                <a:solidFill>
                  <a:srgbClr val="FFFF00"/>
                </a:solidFill>
              </a:rPr>
              <a:t>El o va lua :/</a:t>
            </a:r>
          </a:p>
          <a:p>
            <a:endParaRPr lang="ro-R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rain_drops_nature_wallpaper_free_hd_desktop_wallpaper_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1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7200" dirty="0" smtClean="0"/>
          </a:p>
          <a:p>
            <a:pPr algn="ctr"/>
            <a:r>
              <a:rPr lang="vi-VN" sz="7200" dirty="0" smtClean="0"/>
              <a:t>/: </a:t>
            </a:r>
            <a:r>
              <a:rPr lang="vi-VN" sz="7200" dirty="0" smtClean="0"/>
              <a:t>Şi înalţă tot mai sus înalţă</a:t>
            </a:r>
            <a:br>
              <a:rPr lang="vi-VN" sz="7200" dirty="0" smtClean="0"/>
            </a:br>
            <a:r>
              <a:rPr lang="vi-VN" sz="7200" dirty="0" smtClean="0"/>
              <a:t>Şi înalţă numele lui Isus :/</a:t>
            </a:r>
            <a:endParaRPr lang="ro-RO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full-hd-nature-wallpapers-free-downloads-for-laptop-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9600" dirty="0" smtClean="0">
                <a:solidFill>
                  <a:srgbClr val="FFFF00"/>
                </a:solidFill>
              </a:rPr>
              <a:t>/: Şi zdrobeşte pe Satana</a:t>
            </a:r>
            <a:br>
              <a:rPr lang="ro-RO" sz="9600" dirty="0" smtClean="0">
                <a:solidFill>
                  <a:srgbClr val="FFFF00"/>
                </a:solidFill>
              </a:rPr>
            </a:br>
            <a:r>
              <a:rPr lang="ro-RO" sz="9600" dirty="0" smtClean="0">
                <a:solidFill>
                  <a:srgbClr val="FFFF00"/>
                </a:solidFill>
              </a:rPr>
              <a:t>În picioare jos :/</a:t>
            </a:r>
            <a:endParaRPr lang="ro-RO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9123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/: Vin la Isus cu căinţă</a:t>
            </a:r>
            <a:br>
              <a:rPr lang="es-ES" sz="9600" dirty="0" smtClean="0"/>
            </a:br>
            <a:r>
              <a:rPr lang="es-ES" sz="9600" dirty="0" smtClean="0"/>
              <a:t>El te va ierta :/</a:t>
            </a:r>
            <a:endParaRPr lang="ro-RO" sz="9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Содержимое 5" descr="na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539552" y="836712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dirty="0" smtClean="0">
                <a:solidFill>
                  <a:srgbClr val="FFFF00"/>
                </a:solidFill>
              </a:rPr>
              <a:t>/: Taie-i scara lui Satana</a:t>
            </a:r>
            <a:br>
              <a:rPr lang="it-IT" sz="9600" dirty="0" smtClean="0">
                <a:solidFill>
                  <a:srgbClr val="FFFF00"/>
                </a:solidFill>
              </a:rPr>
            </a:br>
            <a:r>
              <a:rPr lang="it-IT" sz="9600" dirty="0" smtClean="0">
                <a:solidFill>
                  <a:srgbClr val="FFFF00"/>
                </a:solidFill>
              </a:rPr>
              <a:t>ca să cadă jos :/</a:t>
            </a:r>
            <a:endParaRPr lang="ro-RO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computer</cp:lastModifiedBy>
  <cp:revision>2</cp:revision>
  <dcterms:created xsi:type="dcterms:W3CDTF">2014-07-02T13:47:22Z</dcterms:created>
  <dcterms:modified xsi:type="dcterms:W3CDTF">2014-07-02T13:57:57Z</dcterms:modified>
</cp:coreProperties>
</file>