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Рисунок 3" descr="computer-wallpaper-nature-free-1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32856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800" dirty="0" smtClean="0"/>
              <a:t>Isus te invităm</a:t>
            </a:r>
          </a:p>
          <a:p>
            <a:pPr algn="ctr"/>
            <a:r>
              <a:rPr lang="ro-RO" sz="8800" dirty="0" smtClean="0"/>
              <a:t>Isus noi te chemăm</a:t>
            </a:r>
          </a:p>
          <a:p>
            <a:pPr algn="ctr"/>
            <a:r>
              <a:rPr lang="ro-RO" sz="8800" dirty="0" smtClean="0"/>
              <a:t>Isus noi îți urăm</a:t>
            </a:r>
            <a:endParaRPr lang="ro-RO" sz="8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nature-wallpapers-h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38892" cy="6488613"/>
          </a:xfrm>
        </p:spPr>
      </p:pic>
      <p:sp>
        <p:nvSpPr>
          <p:cNvPr id="5" name="TextBox 4"/>
          <p:cNvSpPr txBox="1"/>
          <p:nvPr/>
        </p:nvSpPr>
        <p:spPr>
          <a:xfrm>
            <a:off x="1115616" y="3861048"/>
            <a:ext cx="73448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Bine ai venit azi pentru noi</a:t>
            </a:r>
            <a:endParaRPr lang="ro-RO" sz="8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computer</dc:creator>
  <cp:lastModifiedBy>computer</cp:lastModifiedBy>
  <cp:revision>1</cp:revision>
  <dcterms:created xsi:type="dcterms:W3CDTF">2014-07-02T12:58:13Z</dcterms:created>
  <dcterms:modified xsi:type="dcterms:W3CDTF">2014-07-02T13:06:12Z</dcterms:modified>
</cp:coreProperties>
</file>