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03.07.2014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03.07.2014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03.07.2014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03.07.2014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03.07.2014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03.07.2014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03.07.2014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03.07.2014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03.07.2014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03.07.2014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03.07.2014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03.07.2014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o-RO"/>
          </a:p>
        </p:txBody>
      </p:sp>
      <p:pic>
        <p:nvPicPr>
          <p:cNvPr id="4" name="Рисунок 3" descr="cer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0" y="260648"/>
            <a:ext cx="91440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6000" dirty="0" smtClean="0"/>
              <a:t>Isus e sfînt, Isus e sfînt</a:t>
            </a:r>
          </a:p>
          <a:p>
            <a:pPr algn="ctr"/>
            <a:r>
              <a:rPr lang="ro-RO" sz="6000" dirty="0" smtClean="0"/>
              <a:t>Nimeni nu-i ca El asa de sfînt</a:t>
            </a:r>
          </a:p>
          <a:p>
            <a:pPr algn="ctr"/>
            <a:r>
              <a:rPr lang="ro-RO" sz="6000" dirty="0" smtClean="0"/>
              <a:t>Isus e sfînt, Isus e sfînt</a:t>
            </a:r>
          </a:p>
          <a:p>
            <a:pPr algn="ctr"/>
            <a:r>
              <a:rPr lang="ro-RO" sz="6000" dirty="0" smtClean="0"/>
              <a:t>E sfînt în cer și pe pămînt</a:t>
            </a:r>
            <a:endParaRPr lang="ro-RO" sz="6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o-RO"/>
          </a:p>
        </p:txBody>
      </p:sp>
      <p:pic>
        <p:nvPicPr>
          <p:cNvPr id="6" name="Содержимое 5" descr="scari_spre_cer_cathalin_wordpress_botosani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-1" y="0"/>
            <a:ext cx="9197201" cy="6858000"/>
          </a:xfrm>
        </p:spPr>
      </p:pic>
      <p:sp>
        <p:nvSpPr>
          <p:cNvPr id="7" name="TextBox 6"/>
          <p:cNvSpPr txBox="1"/>
          <p:nvPr/>
        </p:nvSpPr>
        <p:spPr>
          <a:xfrm>
            <a:off x="0" y="404664"/>
            <a:ext cx="914400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6600" dirty="0" smtClean="0">
                <a:solidFill>
                  <a:srgbClr val="FF0000"/>
                </a:solidFill>
              </a:rPr>
              <a:t>Toți copii îi cîntăm</a:t>
            </a:r>
          </a:p>
          <a:p>
            <a:pPr algn="ctr"/>
            <a:r>
              <a:rPr lang="ro-RO" sz="6600" dirty="0" smtClean="0">
                <a:solidFill>
                  <a:srgbClr val="FF0000"/>
                </a:solidFill>
              </a:rPr>
              <a:t>Pe Isus Hristos Îl lăudăm </a:t>
            </a:r>
          </a:p>
          <a:p>
            <a:pPr algn="ctr"/>
            <a:r>
              <a:rPr lang="ro-RO" sz="6600" dirty="0" smtClean="0">
                <a:solidFill>
                  <a:srgbClr val="FF0000"/>
                </a:solidFill>
              </a:rPr>
              <a:t>– 2 ori</a:t>
            </a:r>
            <a:endParaRPr lang="ro-RO" sz="66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o-RO"/>
          </a:p>
        </p:txBody>
      </p:sp>
      <p:pic>
        <p:nvPicPr>
          <p:cNvPr id="4" name="Содержимое 3" descr="jesus-cross-in-heaven-jesus-15495015-1086-768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25421" cy="6858000"/>
          </a:xfrm>
        </p:spPr>
      </p:pic>
      <p:sp>
        <p:nvSpPr>
          <p:cNvPr id="5" name="TextBox 4"/>
          <p:cNvSpPr txBox="1"/>
          <p:nvPr/>
        </p:nvSpPr>
        <p:spPr>
          <a:xfrm>
            <a:off x="467544" y="2780928"/>
            <a:ext cx="828092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5400" dirty="0" smtClean="0"/>
              <a:t>Isus e Domn, Isus e Domn</a:t>
            </a:r>
          </a:p>
          <a:p>
            <a:pPr algn="ctr"/>
            <a:r>
              <a:rPr lang="ro-RO" sz="5400" dirty="0" smtClean="0"/>
              <a:t>Isus e Regele regilor</a:t>
            </a:r>
          </a:p>
          <a:p>
            <a:pPr algn="ctr"/>
            <a:r>
              <a:rPr lang="ro-RO" sz="5400" dirty="0" smtClean="0"/>
              <a:t>Isus e Domn, Isus e Domn,</a:t>
            </a:r>
          </a:p>
          <a:p>
            <a:pPr algn="ctr"/>
            <a:r>
              <a:rPr lang="ro-RO" sz="5400" dirty="0" smtClean="0"/>
              <a:t>Isus e Domnul Domnilor</a:t>
            </a:r>
            <a:endParaRPr lang="ro-RO" sz="5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o-RO"/>
          </a:p>
        </p:txBody>
      </p:sp>
      <p:pic>
        <p:nvPicPr>
          <p:cNvPr id="6" name="Содержимое 5" descr="scari_spre_cer_cathalin_wordpress_botosani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-1" y="0"/>
            <a:ext cx="9197201" cy="6858000"/>
          </a:xfrm>
        </p:spPr>
      </p:pic>
      <p:sp>
        <p:nvSpPr>
          <p:cNvPr id="7" name="TextBox 6"/>
          <p:cNvSpPr txBox="1"/>
          <p:nvPr/>
        </p:nvSpPr>
        <p:spPr>
          <a:xfrm>
            <a:off x="0" y="404664"/>
            <a:ext cx="914400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6600" dirty="0" smtClean="0">
                <a:solidFill>
                  <a:srgbClr val="FF0000"/>
                </a:solidFill>
              </a:rPr>
              <a:t>Toți copii îi cîntăm</a:t>
            </a:r>
          </a:p>
          <a:p>
            <a:pPr algn="ctr"/>
            <a:r>
              <a:rPr lang="ro-RO" sz="6600" dirty="0" smtClean="0">
                <a:solidFill>
                  <a:srgbClr val="FF0000"/>
                </a:solidFill>
              </a:rPr>
              <a:t>Pe Isus Hristos Îl lăudăm </a:t>
            </a:r>
          </a:p>
          <a:p>
            <a:pPr algn="ctr"/>
            <a:r>
              <a:rPr lang="ro-RO" sz="6600" dirty="0" smtClean="0">
                <a:solidFill>
                  <a:srgbClr val="FF0000"/>
                </a:solidFill>
              </a:rPr>
              <a:t>– 2 ori</a:t>
            </a:r>
            <a:endParaRPr lang="ro-RO" sz="66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o-RO"/>
          </a:p>
        </p:txBody>
      </p:sp>
      <p:pic>
        <p:nvPicPr>
          <p:cNvPr id="4" name="Содержимое 3" descr="jesu-is-love-hug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5" name="TextBox 4"/>
          <p:cNvSpPr txBox="1"/>
          <p:nvPr/>
        </p:nvSpPr>
        <p:spPr>
          <a:xfrm>
            <a:off x="0" y="188640"/>
            <a:ext cx="9144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6000" dirty="0" smtClean="0">
                <a:solidFill>
                  <a:schemeClr val="bg1"/>
                </a:solidFill>
              </a:rPr>
              <a:t>Isus e bun, Isus e bun</a:t>
            </a:r>
          </a:p>
          <a:p>
            <a:pPr algn="ctr"/>
            <a:r>
              <a:rPr lang="ro-RO" sz="6000" dirty="0" smtClean="0">
                <a:solidFill>
                  <a:schemeClr val="bg1"/>
                </a:solidFill>
              </a:rPr>
              <a:t>În veci de veci ține bunătatea Lui</a:t>
            </a:r>
          </a:p>
          <a:p>
            <a:pPr algn="ctr"/>
            <a:r>
              <a:rPr lang="ro-RO" sz="6000" dirty="0" smtClean="0">
                <a:solidFill>
                  <a:schemeClr val="bg1"/>
                </a:solidFill>
              </a:rPr>
              <a:t>Isus e bun, Isus e bun</a:t>
            </a:r>
          </a:p>
          <a:p>
            <a:pPr algn="ctr"/>
            <a:r>
              <a:rPr lang="ro-RO" sz="6000" dirty="0" smtClean="0">
                <a:solidFill>
                  <a:schemeClr val="bg1"/>
                </a:solidFill>
              </a:rPr>
              <a:t>E mare bunătatea Domnului</a:t>
            </a:r>
            <a:endParaRPr lang="ro-RO" sz="60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o-RO"/>
          </a:p>
        </p:txBody>
      </p:sp>
      <p:pic>
        <p:nvPicPr>
          <p:cNvPr id="6" name="Содержимое 5" descr="scari_spre_cer_cathalin_wordpress_botosani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-1" y="0"/>
            <a:ext cx="9197201" cy="6858000"/>
          </a:xfrm>
        </p:spPr>
      </p:pic>
      <p:sp>
        <p:nvSpPr>
          <p:cNvPr id="7" name="TextBox 6"/>
          <p:cNvSpPr txBox="1"/>
          <p:nvPr/>
        </p:nvSpPr>
        <p:spPr>
          <a:xfrm>
            <a:off x="0" y="404664"/>
            <a:ext cx="914400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6600" dirty="0" smtClean="0">
                <a:solidFill>
                  <a:srgbClr val="FF0000"/>
                </a:solidFill>
              </a:rPr>
              <a:t>Toți copii îi cîntăm</a:t>
            </a:r>
          </a:p>
          <a:p>
            <a:pPr algn="ctr"/>
            <a:r>
              <a:rPr lang="ro-RO" sz="6600" dirty="0" smtClean="0">
                <a:solidFill>
                  <a:srgbClr val="FF0000"/>
                </a:solidFill>
              </a:rPr>
              <a:t>Pe Isus Hristos Îl lăudăm </a:t>
            </a:r>
          </a:p>
          <a:p>
            <a:pPr algn="ctr"/>
            <a:r>
              <a:rPr lang="ro-RO" sz="6600" dirty="0" smtClean="0">
                <a:solidFill>
                  <a:srgbClr val="FF0000"/>
                </a:solidFill>
              </a:rPr>
              <a:t>– 2 ori</a:t>
            </a:r>
            <a:endParaRPr lang="ro-RO" sz="66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112</Words>
  <Application>Microsoft Office PowerPoint</Application>
  <PresentationFormat>Экран (4:3)</PresentationFormat>
  <Paragraphs>21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computer</dc:creator>
  <cp:lastModifiedBy>computer</cp:lastModifiedBy>
  <cp:revision>2</cp:revision>
  <dcterms:created xsi:type="dcterms:W3CDTF">2014-07-03T08:48:02Z</dcterms:created>
  <dcterms:modified xsi:type="dcterms:W3CDTF">2014-07-03T09:05:17Z</dcterms:modified>
</cp:coreProperties>
</file>