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sunset-sea-nature-landscape-hd-wallpapers-new-desktop-nature-images-wide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Isus e-al meu 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prieten bun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Isus e-al meu 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prieten bun 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Și Îl iubesc</a:t>
            </a:r>
            <a:endParaRPr lang="ro-RO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nature-landscape-hd-wallpapers-widescreen-nature-desktop-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>
                <a:solidFill>
                  <a:schemeClr val="bg1"/>
                </a:solidFill>
              </a:rPr>
              <a:t>Isus e-al meu prieten bun</a:t>
            </a:r>
          </a:p>
          <a:p>
            <a:pPr algn="ctr"/>
            <a:r>
              <a:rPr lang="ro-RO" sz="8000" dirty="0" smtClean="0">
                <a:solidFill>
                  <a:schemeClr val="bg1"/>
                </a:solidFill>
              </a:rPr>
              <a:t>Cu care pot să merg la drum</a:t>
            </a:r>
            <a:endParaRPr lang="ro-RO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nature-tree-landscape-hd-wallpapers-high-resolution-best-desktop-nature-images-wide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chemeClr val="bg1"/>
                </a:solidFill>
              </a:rPr>
              <a:t>Căci mă păzește de-orice rău</a:t>
            </a:r>
          </a:p>
          <a:p>
            <a:pPr algn="ctr"/>
            <a:r>
              <a:rPr lang="ro-RO" sz="8800" dirty="0" smtClean="0">
                <a:solidFill>
                  <a:schemeClr val="bg1"/>
                </a:solidFill>
              </a:rPr>
              <a:t>De aceea-L voi urma mereu</a:t>
            </a:r>
            <a:endParaRPr lang="ro-RO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2</cp:revision>
  <dcterms:created xsi:type="dcterms:W3CDTF">2014-07-02T13:30:21Z</dcterms:created>
  <dcterms:modified xsi:type="dcterms:W3CDTF">2014-07-02T13:40:32Z</dcterms:modified>
</cp:coreProperties>
</file>