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Рисунок 3" descr="ur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200" dirty="0" smtClean="0"/>
              <a:t>Înaltă ca cerul e dragostea Lui – 3 ori</a:t>
            </a:r>
          </a:p>
          <a:p>
            <a:pPr algn="ctr"/>
            <a:endParaRPr lang="ro-RO" sz="7200" dirty="0" smtClean="0"/>
          </a:p>
          <a:p>
            <a:pPr algn="ctr"/>
            <a:r>
              <a:rPr lang="ro-RO" sz="7200" dirty="0" smtClean="0"/>
              <a:t>Înaltă e dragostea Lui</a:t>
            </a:r>
            <a:endParaRPr lang="ro-RO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541619_354863881289545_58972006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829" y="0"/>
            <a:ext cx="9219197" cy="6857999"/>
          </a:xfrm>
        </p:spPr>
      </p:pic>
      <p:sp>
        <p:nvSpPr>
          <p:cNvPr id="5" name="TextBox 4"/>
          <p:cNvSpPr txBox="1"/>
          <p:nvPr/>
        </p:nvSpPr>
        <p:spPr>
          <a:xfrm>
            <a:off x="539552" y="0"/>
            <a:ext cx="80648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dirty="0" smtClean="0"/>
              <a:t>Pas cu pas</a:t>
            </a:r>
          </a:p>
          <a:p>
            <a:pPr algn="ctr"/>
            <a:r>
              <a:rPr lang="ro-RO" sz="8000" dirty="0" smtClean="0"/>
              <a:t>Eu merg după Isus – 3 ori</a:t>
            </a:r>
            <a:endParaRPr lang="ro-RO" sz="8000" dirty="0" smtClean="0"/>
          </a:p>
          <a:p>
            <a:pPr algn="ctr"/>
            <a:r>
              <a:rPr lang="ro-RO" sz="8000" dirty="0" smtClean="0"/>
              <a:t>După Isus merg mereu</a:t>
            </a:r>
            <a:endParaRPr lang="ro-RO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30primaav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200" dirty="0" smtClean="0"/>
              <a:t>Largă ca cîmpia e dragostea Lui – 3 ori</a:t>
            </a:r>
          </a:p>
          <a:p>
            <a:pPr algn="ctr"/>
            <a:endParaRPr lang="ro-RO" sz="7200" dirty="0" smtClean="0">
              <a:solidFill>
                <a:srgbClr val="FF0000"/>
              </a:solidFill>
            </a:endParaRPr>
          </a:p>
          <a:p>
            <a:pPr algn="ctr"/>
            <a:endParaRPr lang="ro-RO" sz="7200" dirty="0" smtClean="0">
              <a:solidFill>
                <a:srgbClr val="FF0000"/>
              </a:solidFill>
            </a:endParaRPr>
          </a:p>
          <a:p>
            <a:pPr algn="ctr"/>
            <a:r>
              <a:rPr lang="ro-RO" sz="7200" dirty="0" smtClean="0">
                <a:solidFill>
                  <a:schemeClr val="bg1"/>
                </a:solidFill>
              </a:rPr>
              <a:t>Largă e dragostea Lui</a:t>
            </a:r>
            <a:endParaRPr lang="ro-RO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541619_354863881289545_58972006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829" y="0"/>
            <a:ext cx="9219197" cy="6857999"/>
          </a:xfrm>
        </p:spPr>
      </p:pic>
      <p:sp>
        <p:nvSpPr>
          <p:cNvPr id="5" name="TextBox 4"/>
          <p:cNvSpPr txBox="1"/>
          <p:nvPr/>
        </p:nvSpPr>
        <p:spPr>
          <a:xfrm>
            <a:off x="539552" y="0"/>
            <a:ext cx="80648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dirty="0" smtClean="0"/>
              <a:t>Pas cu pas</a:t>
            </a:r>
          </a:p>
          <a:p>
            <a:pPr algn="ctr"/>
            <a:r>
              <a:rPr lang="ro-RO" sz="8000" dirty="0" smtClean="0"/>
              <a:t>Eu merg  după Isus – 3 ori</a:t>
            </a:r>
            <a:endParaRPr lang="ro-RO" sz="8000" dirty="0" smtClean="0"/>
          </a:p>
          <a:p>
            <a:pPr algn="ctr"/>
            <a:r>
              <a:rPr lang="ro-RO" sz="8000" dirty="0" smtClean="0"/>
              <a:t>După Isus merg mereu</a:t>
            </a:r>
            <a:endParaRPr lang="ro-RO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marea-neag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200" dirty="0" smtClean="0">
                <a:solidFill>
                  <a:schemeClr val="bg1"/>
                </a:solidFill>
              </a:rPr>
              <a:t>Adîncă ca marea e dragostea Lui – 3 ori</a:t>
            </a:r>
          </a:p>
          <a:p>
            <a:pPr algn="ctr"/>
            <a:endParaRPr lang="ro-RO" sz="7200" dirty="0" smtClean="0">
              <a:solidFill>
                <a:schemeClr val="bg1"/>
              </a:solidFill>
            </a:endParaRPr>
          </a:p>
          <a:p>
            <a:pPr algn="ctr"/>
            <a:r>
              <a:rPr lang="ro-RO" sz="7200" dirty="0" smtClean="0">
                <a:solidFill>
                  <a:schemeClr val="bg1"/>
                </a:solidFill>
              </a:rPr>
              <a:t>Adîncă e dragostea Lui</a:t>
            </a:r>
            <a:endParaRPr lang="ro-RO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Содержимое 3" descr="541619_354863881289545_58972006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829" y="0"/>
            <a:ext cx="9219197" cy="6857999"/>
          </a:xfrm>
        </p:spPr>
      </p:pic>
      <p:sp>
        <p:nvSpPr>
          <p:cNvPr id="5" name="TextBox 4"/>
          <p:cNvSpPr txBox="1"/>
          <p:nvPr/>
        </p:nvSpPr>
        <p:spPr>
          <a:xfrm>
            <a:off x="539552" y="0"/>
            <a:ext cx="80648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dirty="0" smtClean="0"/>
              <a:t>Pas cu pas</a:t>
            </a:r>
          </a:p>
          <a:p>
            <a:pPr algn="ctr"/>
            <a:r>
              <a:rPr lang="ro-RO" sz="8000" dirty="0" smtClean="0"/>
              <a:t>Eu merg după Isus – 3 ori</a:t>
            </a:r>
            <a:endParaRPr lang="ro-RO" sz="8000" dirty="0" smtClean="0"/>
          </a:p>
          <a:p>
            <a:pPr algn="ctr"/>
            <a:r>
              <a:rPr lang="ro-RO" sz="8000" dirty="0" smtClean="0"/>
              <a:t>După Isus merg mereu</a:t>
            </a:r>
            <a:endParaRPr lang="ro-RO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81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computer</cp:lastModifiedBy>
  <cp:revision>2</cp:revision>
  <dcterms:created xsi:type="dcterms:W3CDTF">2014-07-02T13:06:40Z</dcterms:created>
  <dcterms:modified xsi:type="dcterms:W3CDTF">2014-07-02T13:25:53Z</dcterms:modified>
</cp:coreProperties>
</file>