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Рисунок 3" descr="dimine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9600" b="1" dirty="0" smtClean="0">
                <a:latin typeface="Arial Rounded MT Bold" pitchFamily="34" charset="0"/>
              </a:rPr>
              <a:t>Dimineața cînd mă scol</a:t>
            </a:r>
            <a:endParaRPr lang="ro-RO" sz="9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26" y="0"/>
            <a:ext cx="9119974" cy="6905640"/>
          </a:xfrm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Dimineața cînd mă scol</a:t>
            </a:r>
          </a:p>
          <a:p>
            <a:r>
              <a:rPr lang="ro-RO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Și mă spăl pe ochi</a:t>
            </a:r>
          </a:p>
          <a:p>
            <a:r>
              <a:rPr lang="ro-RO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Domnul meu veghează asupra mea – 2 ori</a:t>
            </a:r>
            <a:endParaRPr lang="ro-RO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soare_ras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2620" y="0"/>
            <a:ext cx="9236619" cy="6857999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136904" cy="1145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6000" dirty="0" smtClean="0"/>
              <a:t>Tica</a:t>
            </a:r>
            <a:endParaRPr lang="ro-RO" sz="186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/>
              <a:t>Refren:</a:t>
            </a:r>
          </a:p>
          <a:p>
            <a:pPr algn="ctr"/>
            <a:r>
              <a:rPr lang="ro-RO" sz="8000" dirty="0" smtClean="0"/>
              <a:t>Tica, tica, ta cucu</a:t>
            </a:r>
          </a:p>
          <a:p>
            <a:pPr algn="ctr"/>
            <a:r>
              <a:rPr lang="ro-RO" sz="8000" dirty="0" smtClean="0"/>
              <a:t>Tica, tica, ta cucu</a:t>
            </a:r>
          </a:p>
          <a:p>
            <a:pPr algn="ctr"/>
            <a:r>
              <a:rPr lang="ro-RO" sz="8000" dirty="0" smtClean="0"/>
              <a:t>Tica, tica, tica, tica, ca</a:t>
            </a:r>
          </a:p>
          <a:p>
            <a:pPr algn="ctr"/>
            <a:r>
              <a:rPr lang="ro-RO" sz="8000" dirty="0" smtClean="0"/>
              <a:t>Cucu cucu cucu</a:t>
            </a:r>
            <a:endParaRPr lang="ro-R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independence-day-6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/>
              <a:t>Ziua cînd alerg</a:t>
            </a:r>
          </a:p>
          <a:p>
            <a:pPr algn="ctr"/>
            <a:r>
              <a:rPr lang="ro-RO" sz="7200" dirty="0" smtClean="0"/>
              <a:t>Ziua cînd alerg</a:t>
            </a:r>
          </a:p>
          <a:p>
            <a:pPr algn="ctr"/>
            <a:r>
              <a:rPr lang="ro-RO" sz="7200" dirty="0" smtClean="0"/>
              <a:t>Domnul meu veghează asupra mea – 2 ori</a:t>
            </a:r>
            <a:endParaRPr lang="ro-RO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soare_ras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2620" y="0"/>
            <a:ext cx="9236619" cy="6857999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136904" cy="1145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6000" dirty="0" smtClean="0"/>
              <a:t>Tica</a:t>
            </a:r>
            <a:endParaRPr lang="ro-RO" sz="186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/>
              <a:t>Refren:</a:t>
            </a:r>
          </a:p>
          <a:p>
            <a:pPr algn="ctr"/>
            <a:r>
              <a:rPr lang="ro-RO" sz="8000" dirty="0" smtClean="0"/>
              <a:t>Tica, tica, ta cucu</a:t>
            </a:r>
          </a:p>
          <a:p>
            <a:pPr algn="ctr"/>
            <a:r>
              <a:rPr lang="ro-RO" sz="8000" dirty="0" smtClean="0"/>
              <a:t>Tica, tica, ta cucu</a:t>
            </a:r>
          </a:p>
          <a:p>
            <a:pPr algn="ctr"/>
            <a:r>
              <a:rPr lang="ro-RO" sz="8000" dirty="0" smtClean="0"/>
              <a:t>Tica, tica, tica, tica, ca</a:t>
            </a:r>
          </a:p>
          <a:p>
            <a:pPr algn="ctr"/>
            <a:r>
              <a:rPr lang="ro-RO" sz="8000" dirty="0" smtClean="0"/>
              <a:t>Cucu cucu cucu</a:t>
            </a:r>
            <a:endParaRPr lang="ro-R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dimineata-la-t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22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Seara cînd mă culc</a:t>
            </a:r>
          </a:p>
          <a:p>
            <a:pPr algn="ctr"/>
            <a:r>
              <a:rPr lang="ro-RO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Și sunt obosit</a:t>
            </a:r>
          </a:p>
          <a:p>
            <a:pPr algn="ctr"/>
            <a:r>
              <a:rPr lang="ro-RO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Domul meu veghează asupra mea – 2 ori</a:t>
            </a:r>
            <a:endParaRPr lang="ro-RO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soare_ras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2620" y="0"/>
            <a:ext cx="9236619" cy="6857999"/>
          </a:xfr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136904" cy="1145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6000" dirty="0" smtClean="0"/>
              <a:t>Tica</a:t>
            </a:r>
            <a:endParaRPr lang="ro-RO" sz="186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/>
              <a:t>Refren:</a:t>
            </a:r>
          </a:p>
          <a:p>
            <a:pPr algn="ctr"/>
            <a:r>
              <a:rPr lang="ro-RO" sz="8000" dirty="0" smtClean="0"/>
              <a:t>Tica, tica, ta cucu</a:t>
            </a:r>
          </a:p>
          <a:p>
            <a:pPr algn="ctr"/>
            <a:r>
              <a:rPr lang="ro-RO" sz="8000" dirty="0" smtClean="0"/>
              <a:t>Tica, tica, ta cucu</a:t>
            </a:r>
          </a:p>
          <a:p>
            <a:pPr algn="ctr"/>
            <a:r>
              <a:rPr lang="ro-RO" sz="8000" dirty="0" smtClean="0"/>
              <a:t>Tica, tica, tica, tica, ca</a:t>
            </a:r>
          </a:p>
          <a:p>
            <a:pPr algn="ctr"/>
            <a:r>
              <a:rPr lang="ro-RO" sz="8000" dirty="0" smtClean="0"/>
              <a:t>Cucu cucu cucu</a:t>
            </a:r>
            <a:endParaRPr lang="ro-R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6</cp:revision>
  <dcterms:created xsi:type="dcterms:W3CDTF">2014-07-02T10:44:01Z</dcterms:created>
  <dcterms:modified xsi:type="dcterms:W3CDTF">2014-07-02T11:39:51Z</dcterms:modified>
</cp:coreProperties>
</file>