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FD2F"/>
    <a:srgbClr val="DFED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E30BE-D339-43BF-AAA8-BF4DD132D524}" type="datetimeFigureOut">
              <a:rPr lang="ro-RO" smtClean="0"/>
              <a:t>02.07.2014</a:t>
            </a:fld>
            <a:endParaRPr lang="ro-RO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0864-204F-4BB2-AD01-0E6BB8BA655E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0864-204F-4BB2-AD01-0E6BB8BA655E}" type="slidenum">
              <a:rPr lang="ro-RO" smtClean="0"/>
              <a:t>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Рисунок 3" descr="Arici-zambaret-x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73083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14908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9600" dirty="0" smtClean="0">
                <a:latin typeface="+mj-lt"/>
              </a:rPr>
              <a:t>Daca aș fi arici</a:t>
            </a:r>
            <a:endParaRPr lang="ro-RO" sz="9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flying-bi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26" y="0"/>
            <a:ext cx="91839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De-aș avea aripi</a:t>
            </a:r>
          </a:p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M-aș opri mereu</a:t>
            </a:r>
          </a:p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Peste țări și mări</a:t>
            </a:r>
          </a:p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Și nu mi-ar fi greu</a:t>
            </a:r>
            <a:endParaRPr lang="ro-RO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f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/>
              <a:t>Însă  de-ar fi frig</a:t>
            </a:r>
          </a:p>
          <a:p>
            <a:pPr algn="ctr"/>
            <a:r>
              <a:rPr lang="ro-RO" sz="8800" dirty="0" smtClean="0"/>
              <a:t>Aș pleca mereu</a:t>
            </a:r>
          </a:p>
          <a:p>
            <a:pPr algn="ctr"/>
            <a:r>
              <a:rPr lang="ro-RO" sz="8800" dirty="0" smtClean="0"/>
              <a:t>Peste țări și mări</a:t>
            </a:r>
          </a:p>
          <a:p>
            <a:pPr algn="ctr"/>
            <a:r>
              <a:rPr lang="ro-RO" sz="8800" dirty="0" smtClean="0"/>
              <a:t>De-aș avea aripi</a:t>
            </a:r>
            <a:endParaRPr lang="ro-RO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relatia-copiilor-cu-Dumnez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3968" y="620688"/>
            <a:ext cx="4860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Dar sunt copil de Dumnezeu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Și-am să mă bucur cum sunt eu,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ca El, 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la fel</a:t>
            </a:r>
            <a:endParaRPr lang="ro-RO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Beauty-of-nature-random-4884759-1280-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73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În fiecare zi mă duc să văd cum lumea a făcut</a:t>
            </a:r>
          </a:p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Știu că sunt ca El, fiu de Dumnezeu</a:t>
            </a:r>
            <a:endParaRPr lang="ro-RO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785" y="0"/>
            <a:ext cx="9155785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/>
              <a:t>De-aș fi cățel</a:t>
            </a:r>
          </a:p>
          <a:p>
            <a:pPr algn="ctr"/>
            <a:r>
              <a:rPr lang="ro-RO" sz="8800" dirty="0" smtClean="0"/>
              <a:t>M-aș juca mereu</a:t>
            </a:r>
          </a:p>
          <a:p>
            <a:pPr algn="ctr"/>
            <a:r>
              <a:rPr lang="ro-RO" sz="8800" dirty="0" smtClean="0"/>
              <a:t>Iar după pisici</a:t>
            </a:r>
          </a:p>
          <a:p>
            <a:pPr algn="ctr"/>
            <a:r>
              <a:rPr lang="ro-RO" sz="8800" dirty="0" smtClean="0"/>
              <a:t>Aș lătra din greu </a:t>
            </a:r>
            <a:endParaRPr lang="ro-RO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antrenament-dresare-ca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-9403"/>
            <a:ext cx="8136904" cy="6867403"/>
          </a:xfrm>
        </p:spPr>
      </p:pic>
      <p:sp>
        <p:nvSpPr>
          <p:cNvPr id="5" name="TextBox 4"/>
          <p:cNvSpPr txBox="1"/>
          <p:nvPr/>
        </p:nvSpPr>
        <p:spPr>
          <a:xfrm>
            <a:off x="3059832" y="0"/>
            <a:ext cx="57606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>
                <a:solidFill>
                  <a:srgbClr val="FFFF00"/>
                </a:solidFill>
              </a:rPr>
              <a:t>Un prieten bun</a:t>
            </a:r>
          </a:p>
          <a:p>
            <a:pPr algn="ctr"/>
            <a:r>
              <a:rPr lang="ro-RO" sz="7200" dirty="0" smtClean="0">
                <a:solidFill>
                  <a:srgbClr val="FFFF00"/>
                </a:solidFill>
              </a:rPr>
              <a:t>Pentru om aș fi</a:t>
            </a:r>
          </a:p>
          <a:p>
            <a:pPr algn="ctr"/>
            <a:r>
              <a:rPr lang="ro-RO" sz="7200" dirty="0" smtClean="0">
                <a:solidFill>
                  <a:srgbClr val="FFFF00"/>
                </a:solidFill>
              </a:rPr>
              <a:t>Oase aș mînca</a:t>
            </a:r>
          </a:p>
          <a:p>
            <a:pPr algn="ctr"/>
            <a:r>
              <a:rPr lang="ro-RO" sz="7200" dirty="0" smtClean="0">
                <a:solidFill>
                  <a:srgbClr val="FFFF00"/>
                </a:solidFill>
              </a:rPr>
              <a:t>De cățel aș fi</a:t>
            </a:r>
            <a:endParaRPr lang="ro-RO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relatia-copiilor-cu-Dumnez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3968" y="620688"/>
            <a:ext cx="4860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Dar sunt copil de Dumnezeu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Și-am să mă bucur cum sunt eu,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ca El, 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la fel</a:t>
            </a:r>
            <a:endParaRPr lang="ro-RO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Beauty-of-nature-random-4884759-1280-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73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În fiecare zi mă duc să văd cum lumea a făcut</a:t>
            </a:r>
          </a:p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Știu că sunt ca El, fiu de Dumnezeu</a:t>
            </a:r>
            <a:endParaRPr lang="ro-RO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318449"/>
          </a:xfrm>
        </p:spPr>
      </p:pic>
      <p:sp>
        <p:nvSpPr>
          <p:cNvPr id="5" name="TextBox 4"/>
          <p:cNvSpPr txBox="1"/>
          <p:nvPr/>
        </p:nvSpPr>
        <p:spPr>
          <a:xfrm>
            <a:off x="0" y="90872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dirty="0" smtClean="0">
                <a:solidFill>
                  <a:srgbClr val="FF0000"/>
                </a:solidFill>
              </a:rPr>
              <a:t>Dac-aș fi arici,</a:t>
            </a:r>
          </a:p>
          <a:p>
            <a:pPr algn="ctr"/>
            <a:r>
              <a:rPr lang="ro-RO" sz="8000" dirty="0" smtClean="0">
                <a:solidFill>
                  <a:srgbClr val="FF0000"/>
                </a:solidFill>
              </a:rPr>
              <a:t>m-as opri mereu</a:t>
            </a:r>
          </a:p>
          <a:p>
            <a:pPr algn="ctr"/>
            <a:r>
              <a:rPr lang="ro-RO" sz="8000" dirty="0" smtClean="0">
                <a:solidFill>
                  <a:srgbClr val="FF0000"/>
                </a:solidFill>
              </a:rPr>
              <a:t>Aș vorbi cu toți, </a:t>
            </a:r>
          </a:p>
          <a:p>
            <a:pPr algn="ctr"/>
            <a:r>
              <a:rPr lang="ro-RO" sz="8000" dirty="0" smtClean="0">
                <a:solidFill>
                  <a:srgbClr val="FF0000"/>
                </a:solidFill>
              </a:rPr>
              <a:t>cei din jurul meu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ari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9600" dirty="0" smtClean="0">
                <a:solidFill>
                  <a:srgbClr val="FFFF00"/>
                </a:solidFill>
              </a:rPr>
              <a:t>Cu insecte mari,</a:t>
            </a:r>
          </a:p>
          <a:p>
            <a:pPr algn="ctr"/>
            <a:r>
              <a:rPr lang="ro-RO" sz="9600" dirty="0" smtClean="0">
                <a:solidFill>
                  <a:srgbClr val="FFFF00"/>
                </a:solidFill>
              </a:rPr>
              <a:t>Sau cu cele mici</a:t>
            </a:r>
          </a:p>
          <a:p>
            <a:pPr algn="ctr"/>
            <a:r>
              <a:rPr lang="ro-RO" sz="9600" dirty="0" smtClean="0">
                <a:solidFill>
                  <a:srgbClr val="FFFF00"/>
                </a:solidFill>
              </a:rPr>
              <a:t>M-aș opri mereu</a:t>
            </a:r>
          </a:p>
          <a:p>
            <a:pPr algn="ctr"/>
            <a:r>
              <a:rPr lang="ro-RO" sz="9600" dirty="0" smtClean="0">
                <a:solidFill>
                  <a:srgbClr val="FFFF00"/>
                </a:solidFill>
              </a:rPr>
              <a:t>Dac-aș fi arici</a:t>
            </a:r>
            <a:endParaRPr lang="ro-RO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relatia-copiilor-cu-Dumnez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3968" y="620688"/>
            <a:ext cx="4860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Dar sunt copil de Dumnezeu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Și-am să mă bucur cum sunt eu,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ca El, 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la fel</a:t>
            </a:r>
            <a:endParaRPr lang="ro-RO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Beauty-of-nature-random-4884759-1280-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73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În fiecare zi mă duc să văd cum lumea a făcut</a:t>
            </a:r>
          </a:p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Știu că sunt ca El, fiu de Dumnezeu</a:t>
            </a:r>
            <a:endParaRPr lang="ro-RO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o-RO"/>
          </a:p>
        </p:txBody>
      </p:sp>
      <p:pic>
        <p:nvPicPr>
          <p:cNvPr id="7" name="Содержимое 6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39552" y="83671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Dac-aș fi stejar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înalt aș fi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Un secol chiar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tot aici aș fi</a:t>
            </a:r>
            <a:endParaRPr lang="ro-RO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Summer-day-in-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Un pădurar </a:t>
            </a:r>
          </a:p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fără habar</a:t>
            </a:r>
          </a:p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M-ar tăia de tot</a:t>
            </a:r>
          </a:p>
          <a:p>
            <a:pPr algn="ctr"/>
            <a:r>
              <a:rPr lang="ro-RO" sz="8800" dirty="0" smtClean="0">
                <a:solidFill>
                  <a:srgbClr val="FF0000"/>
                </a:solidFill>
              </a:rPr>
              <a:t>Dac-aș fi stejar</a:t>
            </a:r>
            <a:endParaRPr lang="ro-RO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relatia-copiilor-cu-Dumnez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3968" y="620688"/>
            <a:ext cx="4860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Dar sunt copil de Dumnezeu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Și-am să mă bucur cum sunt eu,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ca El, </a:t>
            </a:r>
          </a:p>
          <a:p>
            <a:pPr algn="ctr"/>
            <a:r>
              <a:rPr lang="ro-RO" sz="5400" dirty="0" smtClean="0">
                <a:solidFill>
                  <a:srgbClr val="FFFF00"/>
                </a:solidFill>
              </a:rPr>
              <a:t>sunt făcut la fel</a:t>
            </a:r>
            <a:endParaRPr lang="ro-RO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Beauty-of-nature-random-4884759-1280-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73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În fiecare zi mă duc să văd cum lumea a făcut</a:t>
            </a:r>
          </a:p>
          <a:p>
            <a:pPr algn="ctr"/>
            <a:r>
              <a:rPr lang="ro-RO" sz="6600" dirty="0" smtClean="0">
                <a:solidFill>
                  <a:srgbClr val="FFFF00"/>
                </a:solidFill>
              </a:rPr>
              <a:t>Știu că sunt ca El, fiu de Dumnezeu</a:t>
            </a:r>
            <a:endParaRPr lang="ro-RO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283</Words>
  <Application>Microsoft Office PowerPoint</Application>
  <PresentationFormat>Экран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5</cp:revision>
  <dcterms:created xsi:type="dcterms:W3CDTF">2014-07-02T12:06:09Z</dcterms:created>
  <dcterms:modified xsi:type="dcterms:W3CDTF">2014-07-02T12:46:25Z</dcterms:modified>
</cp:coreProperties>
</file>