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Рисунок 3" descr="free-nature-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052736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8000" dirty="0" smtClean="0">
                <a:solidFill>
                  <a:schemeClr val="bg1"/>
                </a:solidFill>
              </a:rPr>
              <a:t>(:Dă-i povara ta lui Isus</a:t>
            </a:r>
            <a:br>
              <a:rPr lang="it-IT" sz="8000" dirty="0" smtClean="0">
                <a:solidFill>
                  <a:schemeClr val="bg1"/>
                </a:solidFill>
              </a:rPr>
            </a:br>
            <a:r>
              <a:rPr lang="it-IT" sz="8000" dirty="0" smtClean="0">
                <a:solidFill>
                  <a:schemeClr val="bg1"/>
                </a:solidFill>
              </a:rPr>
              <a:t>El o va purta:)</a:t>
            </a:r>
            <a:r>
              <a:rPr lang="it-IT" dirty="0" smtClean="0"/>
              <a:t/>
            </a:r>
            <a:br>
              <a:rPr lang="it-IT" dirty="0" smtClean="0"/>
            </a:b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Содержимое 5" descr="Jurnalul albastru, Miercurea fara cuvi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28838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5400" b="1" i="1" dirty="0" smtClean="0"/>
          </a:p>
          <a:p>
            <a:pPr algn="ctr"/>
            <a:endParaRPr lang="ro-RO" sz="5400" b="1" i="1" dirty="0" smtClean="0"/>
          </a:p>
          <a:p>
            <a:pPr algn="ctr"/>
            <a:r>
              <a:rPr lang="vi-VN" sz="6000" b="1" i="1" dirty="0" smtClean="0"/>
              <a:t>Şi </a:t>
            </a:r>
            <a:r>
              <a:rPr lang="vi-VN" sz="6000" b="1" i="1" dirty="0" smtClean="0"/>
              <a:t>înalţă tot mai sus înalţă</a:t>
            </a:r>
            <a:br>
              <a:rPr lang="vi-VN" sz="6000" b="1" i="1" dirty="0" smtClean="0"/>
            </a:br>
            <a:r>
              <a:rPr lang="vi-VN" sz="6000" b="1" i="1" dirty="0" smtClean="0"/>
              <a:t>Şi înalţă numele lui Isus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Infinite-Staircase-08-685x456-660x439_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 smtClean="0">
                <a:solidFill>
                  <a:schemeClr val="bg1"/>
                </a:solidFill>
              </a:rPr>
              <a:t>(:</a:t>
            </a:r>
            <a:r>
              <a:rPr lang="ro-RO" sz="7200" dirty="0" smtClean="0">
                <a:solidFill>
                  <a:schemeClr val="bg1"/>
                </a:solidFill>
              </a:rPr>
              <a:t>Taie scara lui satana</a:t>
            </a: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Ca să cadă jos</a:t>
            </a:r>
            <a:r>
              <a:rPr lang="vi-VN" sz="7200" dirty="0" smtClean="0">
                <a:solidFill>
                  <a:schemeClr val="bg1"/>
                </a:solidFill>
              </a:rPr>
              <a:t>:)</a:t>
            </a:r>
            <a:endParaRPr lang="ro-RO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Содержимое 5" descr="Jurnalul albastru, Miercurea fara cuvi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28838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5400" b="1" i="1" dirty="0" smtClean="0"/>
          </a:p>
          <a:p>
            <a:pPr algn="ctr"/>
            <a:endParaRPr lang="ro-RO" sz="5400" b="1" i="1" dirty="0" smtClean="0"/>
          </a:p>
          <a:p>
            <a:pPr algn="ctr"/>
            <a:r>
              <a:rPr lang="vi-VN" sz="6000" b="1" i="1" dirty="0" smtClean="0"/>
              <a:t>Şi </a:t>
            </a:r>
            <a:r>
              <a:rPr lang="vi-VN" sz="6000" b="1" i="1" dirty="0" smtClean="0"/>
              <a:t>înalţă tot mai sus înalţă</a:t>
            </a:r>
            <a:br>
              <a:rPr lang="vi-VN" sz="6000" b="1" i="1" dirty="0" smtClean="0"/>
            </a:br>
            <a:r>
              <a:rPr lang="vi-VN" sz="6000" b="1" i="1" dirty="0" smtClean="0"/>
              <a:t>Şi înalţă numele lui Isus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Autumn-Colours-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27584" y="134076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dirty="0" smtClean="0">
                <a:solidFill>
                  <a:schemeClr val="bg1"/>
                </a:solidFill>
              </a:rPr>
              <a:t>(: Și zdrobește pe satana</a:t>
            </a:r>
          </a:p>
          <a:p>
            <a:pPr algn="ctr"/>
            <a:r>
              <a:rPr lang="ro-RO" sz="8000" dirty="0" smtClean="0">
                <a:solidFill>
                  <a:schemeClr val="bg1"/>
                </a:solidFill>
              </a:rPr>
              <a:t>În picioare jos :)</a:t>
            </a:r>
            <a:endParaRPr lang="ro-RO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Содержимое 5" descr="Jurnalul albastru, Miercurea fara cuvi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28838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5400" b="1" i="1" dirty="0" smtClean="0"/>
          </a:p>
          <a:p>
            <a:pPr algn="ctr"/>
            <a:endParaRPr lang="ro-RO" sz="5400" b="1" i="1" dirty="0" smtClean="0"/>
          </a:p>
          <a:p>
            <a:pPr algn="ctr"/>
            <a:r>
              <a:rPr lang="vi-VN" sz="6000" b="1" i="1" dirty="0" smtClean="0"/>
              <a:t>Şi </a:t>
            </a:r>
            <a:r>
              <a:rPr lang="vi-VN" sz="6000" b="1" i="1" dirty="0" smtClean="0"/>
              <a:t>înalţă tot mai sus înalţă</a:t>
            </a:r>
            <a:br>
              <a:rPr lang="vi-VN" sz="6000" b="1" i="1" dirty="0" smtClean="0"/>
            </a:br>
            <a:r>
              <a:rPr lang="vi-VN" sz="6000" b="1" i="1" dirty="0" smtClean="0"/>
              <a:t>Şi înalţă numele lui Isus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rugaciune-in-lum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9048" y="-603448"/>
            <a:ext cx="9433048" cy="8722311"/>
          </a:xfrm>
        </p:spPr>
      </p:pic>
      <p:sp>
        <p:nvSpPr>
          <p:cNvPr id="6" name="TextBox 5"/>
          <p:cNvSpPr txBox="1"/>
          <p:nvPr/>
        </p:nvSpPr>
        <p:spPr>
          <a:xfrm>
            <a:off x="2987824" y="260648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 smtClean="0"/>
              <a:t>(: Vin la Isus cu căință</a:t>
            </a:r>
          </a:p>
          <a:p>
            <a:pPr algn="ctr"/>
            <a:r>
              <a:rPr lang="ro-RO" sz="7200" dirty="0" smtClean="0"/>
              <a:t>El te va ierta :)</a:t>
            </a:r>
            <a:endParaRPr lang="ro-RO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Содержимое 5" descr="Jurnalul albastru, Miercurea fara cuvi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28838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5400" b="1" i="1" dirty="0" smtClean="0"/>
          </a:p>
          <a:p>
            <a:pPr algn="ctr"/>
            <a:endParaRPr lang="ro-RO" sz="5400" b="1" i="1" dirty="0" smtClean="0"/>
          </a:p>
          <a:p>
            <a:pPr algn="ctr"/>
            <a:r>
              <a:rPr lang="vi-VN" sz="6000" b="1" i="1" dirty="0" smtClean="0"/>
              <a:t>Şi </a:t>
            </a:r>
            <a:r>
              <a:rPr lang="vi-VN" sz="6000" b="1" i="1" dirty="0" smtClean="0"/>
              <a:t>înalţă tot mai sus înalţă</a:t>
            </a:r>
            <a:br>
              <a:rPr lang="vi-VN" sz="6000" b="1" i="1" dirty="0" smtClean="0"/>
            </a:br>
            <a:r>
              <a:rPr lang="vi-VN" sz="6000" b="1" i="1" dirty="0" smtClean="0"/>
              <a:t>Şi înalţă numele lui Isus</a:t>
            </a:r>
            <a:endParaRPr lang="ro-RO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3</cp:revision>
  <dcterms:created xsi:type="dcterms:W3CDTF">2014-07-03T09:34:19Z</dcterms:created>
  <dcterms:modified xsi:type="dcterms:W3CDTF">2014-07-03T09:55:10Z</dcterms:modified>
</cp:coreProperties>
</file>