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2162-A662-4B6E-99BF-7D3636ECF657}" type="datetimeFigureOut">
              <a:rPr lang="ro-RO" smtClean="0"/>
              <a:pPr/>
              <a:t>03.07.2014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5BD7C-494E-4747-82F6-8902B2E496B4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o-RO" sz="8800" dirty="0" smtClean="0">
                <a:latin typeface="Algerian" pitchFamily="82" charset="0"/>
              </a:rPr>
              <a:t>Ce mare e Dumnezeu !</a:t>
            </a:r>
            <a:endParaRPr lang="ro-RO" sz="8800" dirty="0">
              <a:latin typeface="Algerian" pitchFamily="82" charset="0"/>
            </a:endParaRPr>
          </a:p>
        </p:txBody>
      </p:sp>
      <p:pic>
        <p:nvPicPr>
          <p:cNvPr id="4" name="Рисунок 3" descr="naturewallpapers2528625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47667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1124744"/>
            <a:ext cx="66247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800" dirty="0" smtClean="0">
                <a:solidFill>
                  <a:srgbClr val="FFFF00"/>
                </a:solidFill>
                <a:latin typeface="Algerian" pitchFamily="82" charset="0"/>
              </a:rPr>
              <a:t>Ce mare e Dumnezeu !</a:t>
            </a:r>
            <a:endParaRPr lang="ro-RO" sz="8800" dirty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o-RO" sz="6600" dirty="0" smtClean="0"/>
          </a:p>
          <a:p>
            <a:pPr algn="ctr">
              <a:buNone/>
            </a:pPr>
            <a:r>
              <a:rPr lang="ro-RO" sz="6600" dirty="0" smtClean="0"/>
              <a:t>Ce mare e Dumnezeu</a:t>
            </a:r>
          </a:p>
          <a:p>
            <a:pPr algn="ctr">
              <a:buNone/>
            </a:pPr>
            <a:r>
              <a:rPr lang="ro-RO" sz="6600" dirty="0" smtClean="0"/>
              <a:t>Ce mare și bun e El</a:t>
            </a:r>
            <a:endParaRPr lang="ro-RO" sz="6600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9209271" cy="51571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2204864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7200" b="1" dirty="0" smtClean="0"/>
              <a:t>Ce mare e Dumnezeu</a:t>
            </a:r>
          </a:p>
          <a:p>
            <a:pPr algn="ctr"/>
            <a:r>
              <a:rPr lang="ro-RO" sz="7200" b="1" dirty="0" smtClean="0"/>
              <a:t>Ce mare și bun e El</a:t>
            </a:r>
            <a:endParaRPr lang="ro-RO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sz="6000" dirty="0" smtClean="0"/>
              <a:t> </a:t>
            </a:r>
          </a:p>
          <a:p>
            <a:pPr algn="ctr">
              <a:buNone/>
            </a:pPr>
            <a:r>
              <a:rPr lang="ro-RO" sz="6000" dirty="0" smtClean="0"/>
              <a:t>Ce mare e Dumnezeu</a:t>
            </a:r>
          </a:p>
          <a:p>
            <a:pPr algn="ctr">
              <a:buNone/>
            </a:pPr>
            <a:r>
              <a:rPr lang="ro-RO" sz="6000" dirty="0" smtClean="0"/>
              <a:t>El mă ține-n mîna Sa</a:t>
            </a:r>
            <a:endParaRPr lang="ro-RO" sz="6000" dirty="0"/>
          </a:p>
        </p:txBody>
      </p:sp>
      <p:pic>
        <p:nvPicPr>
          <p:cNvPr id="4" name="Рисунок 3" descr="Gods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-675456"/>
            <a:ext cx="7056784" cy="86289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620688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o-RO" sz="6000" b="1" dirty="0" smtClean="0"/>
              <a:t>Ce mare e Dumnezeu</a:t>
            </a:r>
          </a:p>
          <a:p>
            <a:pPr algn="ctr">
              <a:buNone/>
            </a:pPr>
            <a:r>
              <a:rPr lang="ro-RO" sz="6000" b="1" dirty="0" smtClean="0"/>
              <a:t>El mă ține-n mîna Sa</a:t>
            </a:r>
          </a:p>
          <a:p>
            <a:endParaRPr lang="ro-R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o-RO" sz="6000" dirty="0" smtClean="0"/>
              <a:t>Mai sus decît e soarele</a:t>
            </a:r>
          </a:p>
          <a:p>
            <a:pPr algn="ctr">
              <a:buNone/>
            </a:pPr>
            <a:r>
              <a:rPr lang="ro-RO" sz="6000" dirty="0" smtClean="0"/>
              <a:t>Mai adînc decît e sub mare</a:t>
            </a:r>
            <a:endParaRPr lang="ro-RO" sz="6000" dirty="0"/>
          </a:p>
        </p:txBody>
      </p:sp>
      <p:pic>
        <p:nvPicPr>
          <p:cNvPr id="4" name="Рисунок 3" descr="free-blazing-sun-pictures-wallpaper_1600x1200_845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9512" y="306896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o-RO" sz="6600" b="1" dirty="0" smtClean="0">
                <a:solidFill>
                  <a:schemeClr val="bg1"/>
                </a:solidFill>
              </a:rPr>
              <a:t>Mai sus decît e soarele</a:t>
            </a:r>
          </a:p>
          <a:p>
            <a:pPr algn="ctr">
              <a:buNone/>
            </a:pPr>
            <a:r>
              <a:rPr lang="ro-RO" sz="6600" b="1" dirty="0" smtClean="0">
                <a:solidFill>
                  <a:schemeClr val="bg1"/>
                </a:solidFill>
              </a:rPr>
              <a:t>Mai adînc decît e sub mare</a:t>
            </a:r>
            <a:endParaRPr lang="ro-RO" sz="6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o-RO" sz="6000" dirty="0" smtClean="0"/>
              <a:t>Conduce-ntregul univers</a:t>
            </a:r>
          </a:p>
          <a:p>
            <a:pPr algn="ctr">
              <a:buNone/>
            </a:pPr>
            <a:r>
              <a:rPr lang="ro-RO" sz="6000" dirty="0" smtClean="0"/>
              <a:t>Și pătrunde gîndul meu</a:t>
            </a:r>
            <a:endParaRPr lang="ro-RO" sz="6000" dirty="0"/>
          </a:p>
        </p:txBody>
      </p:sp>
      <p:pic>
        <p:nvPicPr>
          <p:cNvPr id="4" name="Рисунок 3" descr="tumblr_lykw6vCBOU1qei95oo1_5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9093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844824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o-RO" sz="6600" dirty="0" smtClean="0">
                <a:solidFill>
                  <a:schemeClr val="bg1"/>
                </a:solidFill>
              </a:rPr>
              <a:t>Conduce-ntregul univers</a:t>
            </a:r>
          </a:p>
          <a:p>
            <a:pPr algn="ctr">
              <a:buNone/>
            </a:pPr>
            <a:r>
              <a:rPr lang="ro-RO" sz="6600" dirty="0" smtClean="0">
                <a:solidFill>
                  <a:schemeClr val="bg1"/>
                </a:solidFill>
              </a:rPr>
              <a:t>Și pătrunde gîndul meu</a:t>
            </a:r>
            <a:endParaRPr lang="ro-RO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o-RO" sz="6000" dirty="0" smtClean="0"/>
              <a:t>El mă știe, mă iubește</a:t>
            </a:r>
          </a:p>
          <a:p>
            <a:pPr algn="ctr">
              <a:buNone/>
            </a:pPr>
            <a:r>
              <a:rPr lang="ro-RO" sz="6000" dirty="0" smtClean="0"/>
              <a:t>Mai-nainte de-a fi fost </a:t>
            </a:r>
            <a:endParaRPr lang="ro-RO" sz="6000" dirty="0"/>
          </a:p>
        </p:txBody>
      </p:sp>
      <p:pic>
        <p:nvPicPr>
          <p:cNvPr id="4" name="Рисунок 3" descr="lo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1421"/>
            <a:ext cx="9144000" cy="577515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91683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o-RO" sz="7200" dirty="0" smtClean="0"/>
              <a:t>El mă știe, mă iubește</a:t>
            </a:r>
          </a:p>
          <a:p>
            <a:pPr algn="ctr">
              <a:buNone/>
            </a:pPr>
            <a:r>
              <a:rPr lang="ro-RO" sz="7200" dirty="0" smtClean="0"/>
              <a:t>Mai-nainte de-a fi fost </a:t>
            </a:r>
            <a:endParaRPr lang="ro-RO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o-RO" sz="6000" dirty="0" smtClean="0"/>
              <a:t>Ce minunat e planul Său</a:t>
            </a:r>
          </a:p>
          <a:p>
            <a:pPr algn="ctr">
              <a:buNone/>
            </a:pPr>
            <a:r>
              <a:rPr lang="ro-RO" sz="6000" dirty="0" smtClean="0"/>
              <a:t>Căci mare-i Dumnezeu</a:t>
            </a:r>
            <a:endParaRPr lang="ro-RO" sz="6000" dirty="0"/>
          </a:p>
        </p:txBody>
      </p:sp>
      <p:pic>
        <p:nvPicPr>
          <p:cNvPr id="4" name="Рисунок 3" descr="Fotolia_1164514_X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8316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628801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o-RO" sz="6600" b="1" dirty="0" smtClean="0"/>
              <a:t>Ce minunat e planul Său</a:t>
            </a:r>
          </a:p>
          <a:p>
            <a:pPr algn="ctr">
              <a:buNone/>
            </a:pPr>
            <a:r>
              <a:rPr lang="ro-RO" sz="6600" b="1" dirty="0" smtClean="0"/>
              <a:t>Căci mare-i Dumnezeu</a:t>
            </a:r>
            <a:endParaRPr lang="ro-RO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o-RO" sz="6600" dirty="0" smtClean="0"/>
          </a:p>
          <a:p>
            <a:pPr algn="ctr">
              <a:buNone/>
            </a:pPr>
            <a:r>
              <a:rPr lang="ro-RO" sz="6600" dirty="0" smtClean="0"/>
              <a:t>Ce mare e Dumnezeu</a:t>
            </a:r>
          </a:p>
          <a:p>
            <a:pPr algn="ctr">
              <a:buNone/>
            </a:pPr>
            <a:r>
              <a:rPr lang="ro-RO" sz="6600" dirty="0" smtClean="0"/>
              <a:t>Ce mare și bun e El</a:t>
            </a:r>
            <a:endParaRPr lang="ro-RO" sz="6600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9209271" cy="51571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2204864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7200" b="1" dirty="0" smtClean="0"/>
              <a:t>Ce mare e Dumnezeu</a:t>
            </a:r>
          </a:p>
          <a:p>
            <a:pPr algn="ctr"/>
            <a:r>
              <a:rPr lang="ro-RO" sz="7200" b="1" dirty="0" smtClean="0"/>
              <a:t>Ce mare și bun e El</a:t>
            </a:r>
            <a:endParaRPr lang="ro-RO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sz="6000" dirty="0" smtClean="0"/>
              <a:t> </a:t>
            </a:r>
          </a:p>
          <a:p>
            <a:pPr algn="ctr">
              <a:buNone/>
            </a:pPr>
            <a:r>
              <a:rPr lang="ro-RO" sz="6000" dirty="0" smtClean="0"/>
              <a:t>Ce mare e Dumnezeu</a:t>
            </a:r>
          </a:p>
          <a:p>
            <a:pPr algn="ctr">
              <a:buNone/>
            </a:pPr>
            <a:r>
              <a:rPr lang="ro-RO" sz="6000" dirty="0" smtClean="0"/>
              <a:t>El mă ține-n mîna Sa</a:t>
            </a:r>
            <a:endParaRPr lang="ro-RO" sz="6000" dirty="0"/>
          </a:p>
        </p:txBody>
      </p:sp>
      <p:pic>
        <p:nvPicPr>
          <p:cNvPr id="4" name="Рисунок 3" descr="GodsHa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-675456"/>
            <a:ext cx="7056784" cy="86289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620688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o-RO" sz="6000" b="1" dirty="0" smtClean="0"/>
              <a:t>Ce mare e Dumnezeu</a:t>
            </a:r>
          </a:p>
          <a:p>
            <a:pPr algn="ctr">
              <a:buNone/>
            </a:pPr>
            <a:r>
              <a:rPr lang="ro-RO" sz="6000" b="1" dirty="0" smtClean="0"/>
              <a:t>El mă ține-n mîna Sa</a:t>
            </a:r>
          </a:p>
          <a:p>
            <a:endParaRPr lang="ro-R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158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Ce mare e Dumnezeu 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mare e Dumnezeu !</dc:title>
  <dc:creator>computer</dc:creator>
  <cp:lastModifiedBy>computer</cp:lastModifiedBy>
  <cp:revision>5</cp:revision>
  <dcterms:created xsi:type="dcterms:W3CDTF">2014-07-02T10:20:28Z</dcterms:created>
  <dcterms:modified xsi:type="dcterms:W3CDTF">2014-07-03T10:13:17Z</dcterms:modified>
</cp:coreProperties>
</file>