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02.07.2014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Рисунок 3" descr="dimineata-la-tar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9552" y="260648"/>
            <a:ext cx="7848872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800" dirty="0" smtClean="0">
                <a:solidFill>
                  <a:srgbClr val="FF0000"/>
                </a:solidFill>
              </a:rPr>
              <a:t>Aleluia, Slavă Domnului</a:t>
            </a:r>
            <a:endParaRPr lang="ro-RO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Содержимое 3" descr="images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1187624" y="1412776"/>
            <a:ext cx="756084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000" dirty="0" smtClean="0">
                <a:solidFill>
                  <a:srgbClr val="FF0000"/>
                </a:solidFill>
              </a:rPr>
              <a:t>Alelu, Alelu, Alelu</a:t>
            </a:r>
          </a:p>
          <a:p>
            <a:pPr algn="ctr"/>
            <a:r>
              <a:rPr lang="ro-RO" sz="8000" dirty="0" smtClean="0">
                <a:solidFill>
                  <a:srgbClr val="FF0000"/>
                </a:solidFill>
              </a:rPr>
              <a:t>Slavă Domnului  - 2 ori</a:t>
            </a:r>
            <a:endParaRPr lang="ro-RO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o-RO"/>
          </a:p>
        </p:txBody>
      </p:sp>
      <p:pic>
        <p:nvPicPr>
          <p:cNvPr id="4" name="Содержимое 3" descr="persona-nature-flower-flowers-spring-summer-free-h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0" y="2132856"/>
            <a:ext cx="882047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8800" dirty="0" smtClean="0">
                <a:solidFill>
                  <a:srgbClr val="FF0000"/>
                </a:solidFill>
              </a:rPr>
              <a:t>Slavă Domnului, Aleluia   - 3 ori</a:t>
            </a:r>
          </a:p>
          <a:p>
            <a:pPr algn="ctr"/>
            <a:r>
              <a:rPr lang="ro-RO" sz="8800" dirty="0" smtClean="0">
                <a:solidFill>
                  <a:srgbClr val="FF0000"/>
                </a:solidFill>
              </a:rPr>
              <a:t>Slava Domnului</a:t>
            </a:r>
            <a:endParaRPr lang="ro-RO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</Words>
  <Application>Microsoft Office PowerPoint</Application>
  <PresentationFormat>Экран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Слайд 1</vt:lpstr>
      <vt:lpstr>Слайд 2</vt:lpstr>
      <vt:lpstr>Слайд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computer</dc:creator>
  <cp:lastModifiedBy>computer</cp:lastModifiedBy>
  <cp:revision>1</cp:revision>
  <dcterms:created xsi:type="dcterms:W3CDTF">2014-07-02T12:51:09Z</dcterms:created>
  <dcterms:modified xsi:type="dcterms:W3CDTF">2014-07-02T12:57:47Z</dcterms:modified>
</cp:coreProperties>
</file>