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Рисунок 3" descr="1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550810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800" b="1" dirty="0" smtClean="0">
                <a:solidFill>
                  <a:schemeClr val="bg1"/>
                </a:solidFill>
              </a:rPr>
              <a:t>Duceți-vă și faceți ucenici din toate neamurile, botezîndu-i in Numele Tatălui și al Fiului, și al Sfîntului Duh.</a:t>
            </a:r>
          </a:p>
          <a:p>
            <a:pPr algn="r"/>
            <a:endParaRPr lang="ro-RO" sz="4800" b="1" dirty="0" smtClean="0">
              <a:solidFill>
                <a:schemeClr val="bg1"/>
              </a:solidFill>
            </a:endParaRPr>
          </a:p>
          <a:p>
            <a:pPr algn="r"/>
            <a:r>
              <a:rPr lang="ro-RO" sz="4800" b="1" dirty="0" smtClean="0">
                <a:solidFill>
                  <a:schemeClr val="bg1"/>
                </a:solidFill>
              </a:rPr>
              <a:t>Matei 28 : 19</a:t>
            </a:r>
            <a:endParaRPr lang="ro-RO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1</cp:revision>
  <dcterms:created xsi:type="dcterms:W3CDTF">2014-07-03T12:48:21Z</dcterms:created>
  <dcterms:modified xsi:type="dcterms:W3CDTF">2014-07-03T12:55:32Z</dcterms:modified>
</cp:coreProperties>
</file>