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o-RO"/>
          </a:p>
        </p:txBody>
      </p:sp>
      <p:pic>
        <p:nvPicPr>
          <p:cNvPr id="4" name="Рисунок 3" descr="fericire.jpg"/>
          <p:cNvPicPr>
            <a:picLocks noChangeAspect="1"/>
          </p:cNvPicPr>
          <p:nvPr/>
        </p:nvPicPr>
        <p:blipFill>
          <a:blip r:embed="rId2" cstate="print"/>
          <a:srcRect l="13064" r="2189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3528" y="332656"/>
            <a:ext cx="576064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4400" b="1" dirty="0" smtClean="0"/>
              <a:t>El va șterge orice lacrimă din ochii lor. Și moartea nu va mai fi. Nu va fi nici tînguire, nici țipăt, nici durere, pentru că lucrurile dintîi au trecut.</a:t>
            </a:r>
            <a:endParaRPr lang="ro-RO" sz="4400" b="1" smtClean="0"/>
          </a:p>
          <a:p>
            <a:endParaRPr lang="ro-RO" sz="4400" b="1" dirty="0" smtClean="0"/>
          </a:p>
          <a:p>
            <a:pPr algn="r"/>
            <a:r>
              <a:rPr lang="ro-RO" sz="4400" b="1" dirty="0" smtClean="0"/>
              <a:t>Apocalipsa 21: 4</a:t>
            </a:r>
            <a:endParaRPr lang="ro-RO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computer</dc:creator>
  <cp:lastModifiedBy>computer</cp:lastModifiedBy>
  <cp:revision>1</cp:revision>
  <dcterms:created xsi:type="dcterms:W3CDTF">2014-07-03T12:40:10Z</dcterms:created>
  <dcterms:modified xsi:type="dcterms:W3CDTF">2014-07-03T12:46:58Z</dcterms:modified>
</cp:coreProperties>
</file>