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/>
          </a:p>
        </p:txBody>
      </p:sp>
      <p:pic>
        <p:nvPicPr>
          <p:cNvPr id="4" name="Рисунок 3" descr="worship-642-e13400523209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1222596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332656"/>
            <a:ext cx="856895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000" b="1" dirty="0" smtClean="0">
                <a:solidFill>
                  <a:schemeClr val="bg1"/>
                </a:solidFill>
              </a:rPr>
              <a:t>Să iubești pe Domnul, Dumnezeul  tău, cu toată inima ta, cu tot sufletul tău, cu toată puterea ta și cu tot cugetul tău și pe aproapele tău ca pe tine însuți.</a:t>
            </a:r>
          </a:p>
          <a:p>
            <a:pPr algn="r"/>
            <a:r>
              <a:rPr lang="ro-RO" sz="5000" b="1" smtClean="0">
                <a:solidFill>
                  <a:schemeClr val="bg1"/>
                </a:solidFill>
              </a:rPr>
              <a:t>Luca 10:27</a:t>
            </a:r>
            <a:endParaRPr lang="ro-RO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1</cp:revision>
  <dcterms:created xsi:type="dcterms:W3CDTF">2014-07-03T12:30:59Z</dcterms:created>
  <dcterms:modified xsi:type="dcterms:W3CDTF">2014-07-03T12:39:59Z</dcterms:modified>
</cp:coreProperties>
</file>